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Downloads\a3be8fa4a75c5495eddcbbe1631037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547665" y="1997075"/>
            <a:ext cx="5472607" cy="21520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Проект </a:t>
            </a:r>
          </a:p>
          <a:p>
            <a:pPr algn="ctr" rtl="0"/>
            <a:r>
              <a:rPr lang="ru-RU" sz="1800" kern="10" spc="0" dirty="0" smtClean="0">
                <a:ln w="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"Маленькие исследователи"</a:t>
            </a:r>
          </a:p>
          <a:p>
            <a:pPr algn="ctr" rtl="0"/>
            <a:r>
              <a:rPr lang="ru-RU" sz="1800" kern="10" spc="0" dirty="0" smtClean="0">
                <a:ln w="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развитие познавательной активности у </a:t>
            </a:r>
          </a:p>
          <a:p>
            <a:pPr algn="ctr" rtl="0"/>
            <a:r>
              <a:rPr lang="ru-RU" sz="1800" kern="10" spc="0" dirty="0" smtClean="0">
                <a:ln w="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детей старшего дошкольного возраста</a:t>
            </a:r>
            <a:endParaRPr lang="ru-RU" sz="1800" kern="10" spc="0" dirty="0">
              <a:ln w="0">
                <a:solidFill>
                  <a:srgbClr val="FF00FF"/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4797152"/>
            <a:ext cx="19442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Хусаинова </a:t>
            </a: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Диляра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Рашитовна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ownloads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99392"/>
            <a:ext cx="9396536" cy="6957392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691680" y="2214107"/>
            <a:ext cx="712879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  <a:tab pos="5486400" algn="l"/>
                <a:tab pos="60960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82400" algn="l"/>
                <a:tab pos="12192000" algn="l"/>
                <a:tab pos="12801600" algn="l"/>
                <a:tab pos="13411200" algn="l"/>
                <a:tab pos="14020800" algn="l"/>
                <a:tab pos="14630400" algn="l"/>
                <a:tab pos="15240000" algn="l"/>
                <a:tab pos="15849600" algn="l"/>
                <a:tab pos="16459200" algn="l"/>
                <a:tab pos="17068800" algn="l"/>
                <a:tab pos="17678400" algn="l"/>
                <a:tab pos="18288000" algn="l"/>
                <a:tab pos="18897600" algn="l"/>
                <a:tab pos="19507200" algn="l"/>
              </a:tabLst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  <a:tab pos="5486400" algn="l"/>
                <a:tab pos="60960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82400" algn="l"/>
                <a:tab pos="12192000" algn="l"/>
                <a:tab pos="12801600" algn="l"/>
                <a:tab pos="13411200" algn="l"/>
                <a:tab pos="14020800" algn="l"/>
                <a:tab pos="14630400" algn="l"/>
                <a:tab pos="15240000" algn="l"/>
                <a:tab pos="15849600" algn="l"/>
                <a:tab pos="16459200" algn="l"/>
                <a:tab pos="17068800" algn="l"/>
                <a:tab pos="17678400" algn="l"/>
                <a:tab pos="18288000" algn="l"/>
                <a:tab pos="18897600" algn="l"/>
                <a:tab pos="1950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75656" y="617417"/>
            <a:ext cx="7560840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диагностики познавательной активности у детей старшего дошкольного возраста на констатирующем этапе исследования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На первом этапе эксперимента была проведена первичная диагностика уровня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сформированности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познавательной активности детей старшего дошкольного возраста которая позволила выявить преобладание, в основном, среднего и низкого уровней их развития у старших дошкольников.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На низком (репродуктивно-подражательном) уровне развития познавательной активности находилось 38% детей.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Дети этой подгруппы не проявляли инициативности и самостоятельности в процессе выполнения заданий, утрачивали к ним интерес при затруднениях и проявляли отрицательные эмоции (огорчение, раздражение), не задавали познавательных вопросов; нуждались в поэтапном объяснении условий выполнения задания, показе способа использования той или иной готовой модели, в помощи взрослого.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На среднем (поисково-исполнительском) уровне познавательной активности оказалось 58% детей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Эта группа детей, характеризовалась большей степенью самостоятельности в принятии задачи и поиске способа ее выполнения. Испытывая трудности в решении задачи, дети не утрачивали эмоционального отношения к ним, а обращались за помощью к воспитателю, задавали вопросы для уточнения условий ее выполнения и получив подсказку, выполняли задание до конца, что свидетельствует об интересе ребенка к данной деятельности и о желании искать способы решения задачи, но совместно со взрослым.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Наименьшее количество детей (4 %) находились на высоком (поисково-продуктивном) уровне познавательной активности.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Данная подгруппа детей, отличалась проявлением инициативности, самостоятельности, интереса и желания решать познавательные задачи.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sz="1100" dirty="0" smtClean="0">
              <a:solidFill>
                <a:srgbClr val="7030A0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 процентном отношении результаты диагностики можно представить в виде таблицы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ownloads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123728" y="-63343"/>
            <a:ext cx="61206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Результаты  мониторинга на начало эксперимента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745653" y="316468"/>
            <a:ext cx="12907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(январь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2019)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3244334"/>
            <a:ext cx="54098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Результаты мониторинга конец года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(май 2019)</a:t>
            </a:r>
          </a:p>
          <a:p>
            <a:pPr algn="ctr"/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84785"/>
            <a:ext cx="4176464" cy="172819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ownloads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pic>
        <p:nvPicPr>
          <p:cNvPr id="1026" name="Picture 2" descr="C:\Users\Михаил\Desktop\Новая папка (2)\IMG20190405172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20688"/>
            <a:ext cx="3723878" cy="2664296"/>
          </a:xfrm>
          <a:prstGeom prst="rect">
            <a:avLst/>
          </a:prstGeom>
          <a:noFill/>
        </p:spPr>
      </p:pic>
      <p:pic>
        <p:nvPicPr>
          <p:cNvPr id="1027" name="Picture 3" descr="C:\Users\Михаил\Desktop\Новая папка (2)\IMG20190405172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56992"/>
            <a:ext cx="3816424" cy="28529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764704"/>
            <a:ext cx="3384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исследователи</a:t>
            </a:r>
            <a:endParaRPr lang="ru-RU" sz="2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4941168"/>
            <a:ext cx="284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ткрыватели</a:t>
            </a:r>
            <a:endParaRPr lang="ru-RU" sz="2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ownloads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252520" cy="6858000"/>
          </a:xfrm>
          <a:prstGeom prst="rect">
            <a:avLst/>
          </a:prstGeom>
          <a:noFill/>
        </p:spPr>
      </p:pic>
      <p:pic>
        <p:nvPicPr>
          <p:cNvPr id="2050" name="Picture 2" descr="C:\Users\Михаил\Desktop\Новая папка (2)\IMG20190405172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76672"/>
            <a:ext cx="4227934" cy="2736304"/>
          </a:xfrm>
          <a:prstGeom prst="rect">
            <a:avLst/>
          </a:prstGeom>
          <a:noFill/>
        </p:spPr>
      </p:pic>
      <p:pic>
        <p:nvPicPr>
          <p:cNvPr id="2051" name="Picture 3" descr="C:\Users\Михаил\Desktop\Новая папка (2)\IMG20190405172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284984"/>
            <a:ext cx="3723878" cy="29523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4149080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ownloads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pic>
        <p:nvPicPr>
          <p:cNvPr id="3074" name="Picture 2" descr="C:\Users\Михаил\Desktop\Новая папка (2)\IMG20190405172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2656"/>
            <a:ext cx="5647556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ownloads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pic>
        <p:nvPicPr>
          <p:cNvPr id="4098" name="Picture 2" descr="C:\Users\Михаил\Downloads\528463_1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6624735" cy="43924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69269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Центр экспериментирования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хаил\Downloads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836712"/>
            <a:ext cx="62646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</a:t>
            </a:r>
            <a:r>
              <a:rPr lang="ru-RU" sz="3200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 является: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познавательного интереса у детей старшего дошкольного возраста через опытно-экспериментальную деятельность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Михаил\Downloads\fdef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429000"/>
            <a:ext cx="5184576" cy="2554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Михаил\Downloads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88641"/>
            <a:ext cx="7200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представление детей о физических свойствах окружающего мира.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Знакомить с различными свойствами веществ (твердость, мягкость, сыпучесть, вязкость, плавучесть, растворимость.).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Развивать представления об основных физических явлениях (отражение, преломление света, магнитное притяжение).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Развивать представления детей о некоторых факторах среды (свет, температура воздуха и её изменчивость; вода-переход в различные состояния: жидкое, твердое, газообразное их отличие друг от друга; Воздух - его давление и сила; Почва - состав, влажность, сухость.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представление об использовании человеком факторов природной среды: солнце, земля, воздух, вода, растения и животные - для удовлетворения своих потребностей.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Расширять представление детей о значимости воды и воздуха в жизни человека.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Формировать опыт выполнения правил техники безопасности при проведении физических экспериментов;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Развивать эмоционально-ценностное отношение к окружающему миру.</a:t>
            </a:r>
          </a:p>
          <a:p>
            <a:pPr lvl="0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Развивать интеллектуальные эмоции детей: создавать условия для возникновения удивления по отношению к наблюдаемым явлениям, для пробуждения интереса к решению поставленных задач, для возможности радоваться сделанному открытию.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Учить детей целенаправленно отыскивать ответы на вопросы – делать предположения, средства и способы для их проверки, осуществлять эту проверку и делать адекватные выводы.</a:t>
            </a:r>
          </a:p>
          <a:p>
            <a:endParaRPr lang="ru-RU" sz="16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ихаил\Downloads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619672" y="475952"/>
            <a:ext cx="7056784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28600" algn="l"/>
                <a:tab pos="319088" algn="l"/>
              </a:tabLst>
            </a:pP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28600" algn="l"/>
                <a:tab pos="319088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реализации проекта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28600" algn="l"/>
                <a:tab pos="319088" algn="l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228600" algn="l"/>
                <a:tab pos="319088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Этап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(январь 2018 год – август 2018 г. -  аналитический);  изучение нормативно – правовой базы, анализ  семейного воспитания по данному вопросу (индивидуальные беседы и анкетирование родителей) организация предметно – развивающей среды, разработка методических рекомендаций, перспективных и тематических планов, осуществление взаимодействия дошкольного учреждения с родителями; установление связей на основе договоров о сотрудничестве с учреждениями образования, культуры и искусства; разработка диагностических упражнений по отслеживанию текущих и итоговых  результатов проекта.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228600" algn="l"/>
                <a:tab pos="31908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228600" algn="l"/>
                <a:tab pos="319088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Этап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(сентябрь 2018  года по май 2019 года) основной – реализация проекта, корректировка критериев и показателей по результатам   диагностирования.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228600" algn="l"/>
                <a:tab pos="31908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228600" algn="l"/>
                <a:tab pos="319088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Этап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(май  2019 учебный год заключительный) подведение итогов, (мониторинг) внесение поправок в случае нерешенных проблем, обобщение методических рекомендаций для педагогов ДОУ по развитию познавательного интереса у детей старшего дошкольного возраста.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28600" algn="l"/>
                <a:tab pos="3190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ownloads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1" y="188640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Тематические блоки:</a:t>
            </a:r>
            <a:endParaRPr lang="ru-RU" sz="28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907704" y="929419"/>
            <a:ext cx="56886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блок «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Экспериментирование с песком и глиной»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00050" marR="0" lvl="0" indent="-400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835696" y="2639656"/>
            <a:ext cx="50405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блок 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Экспериментирование с воздухом»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835696" y="1472953"/>
            <a:ext cx="69847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 со свойствами песка, развивать умение сосредоточиться, планомерно и последовательно рассматривать объекты, умение подмечать малозаметные компоненты, развивать наблюдательность детей, умение сравнивать, анализировать, обобщать. Устанавливать причинно-следственные зависимости и делать выводы. Познакомить с правилами безопасности при проведении экспериментов.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63688" y="3984540"/>
            <a:ext cx="69847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познавательную активность детей, инициативность; развивать способность устанавливать причинно-следственные связи на основе элементарного эксперимента и делать выводы; уточнить понятие детей о том, что воздух – это не «невидимка», а реально существующий газ; расширять представления детей о значимости воздуха в жизни человека, совершенствовать опыт детей в соблюдении правил безопасности при проведении экспериментов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ownloads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63688" y="321736"/>
            <a:ext cx="7128792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блок «Экспериментирование с водой»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 детей знания о значении воды в жизни человека; ознакомить со свойствами воды: отсутствие собственной формы, прозрачность, вода – растворитель; значение воды в жизни человека: круговорот воды в природе, источник питьевой воды, жизнь и болезни водоёмов. Развивать навыки проведения лабораторных опытов: Закреплять умение работать с прозрачной стеклянной посудой: стеклянными стаканчиками, палочками; Закреплять умение работать с незнакомыми растворами, соблюдать при этом необходимые меры безопасности.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блок  «Человек»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 детей знания о собственном теле, о способах реагирования человека на окружающий мир, значении каждого органа в жизни человека. Закреплять знания детей о соблюдении личной гигиены и сохранении здоровья.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907704" y="4008347"/>
            <a:ext cx="6768752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блок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«Экспериментирование с деревом»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Познакомить детей со свойствами дерева. Овладеть средствами познавательной деятельности, способами обследования объекта. Развивать умение определять существенные признаки и свойства (структура поверхности, твёрдость, прочность, не тонет, лёгкое). Стимулировать желание детей для самостоятельного эстетического преобразования предметов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ownloads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47664" y="641998"/>
            <a:ext cx="741682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«Магнит и его свойства. Экспериментирование с магнитом»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 с понятием магнит. Сформировать представление о свойствах магнита. Активизировать знания детей об использовании свойств магнита человеком. Развивать познавательную активность детей, любознательность при проведении опытов; умение делать выводы. Воспитывать правильные взаимоотношения со сверстниками и взрослыми.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блок  «Экспериментирование с почвой»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Обогатить знания детей о свойствах почвы. Установить необходимость почвы для жизни растений, влияние качества почвы на рост и развитие растений.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 descr="C:\Users\Михаил\Desktop\Новая папка (2)\IMG2019040517245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437112"/>
            <a:ext cx="4052023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ownloads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6032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79712" y="698793"/>
            <a:ext cx="633670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детей предпосылок поисковой деятельности, интеллектуальной инициативы.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определять возможные методы решения проблемы с помощью взрослого, а затем и самостоятельно.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применять методы, способствующие решению поставленной задачи, с использованием различных вариантов.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Желание пользоваться специальной терминологией, ведение конструктивной беседы в процессе совместной, а затем самостоятельной исследовательской деятельности.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 уровня любознательности, наблюдательности.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Активизация речи детей, словарный запас пополнить многими понятиями.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Желание самостоятельно делать выводы и выдвигать гипотезы.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Михаил\Downloads\science-1024x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653136"/>
            <a:ext cx="4104456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ownloads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19672" y="544638"/>
            <a:ext cx="72008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Перспективы  развития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реализации проекта появится статья о Развитие познавательного интереса у детей старшего дошкольного возраста через опытно-экспериментальную деятельность.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Будут проведены открытые мероприятия для сотрудников и родителей.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обобщен опыт работы на городском методическом объединении и рекомендован для использования педагогам в дошкольных учреждениях города.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Михаил\Downloads\img1_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789040"/>
            <a:ext cx="5852889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1195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20</cp:revision>
  <dcterms:created xsi:type="dcterms:W3CDTF">2019-04-06T15:04:29Z</dcterms:created>
  <dcterms:modified xsi:type="dcterms:W3CDTF">2019-04-06T17:59:15Z</dcterms:modified>
</cp:coreProperties>
</file>